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06" r:id="rId3"/>
    <p:sldId id="257" r:id="rId4"/>
    <p:sldId id="307" r:id="rId5"/>
    <p:sldId id="308" r:id="rId6"/>
    <p:sldId id="309" r:id="rId7"/>
    <p:sldId id="260" r:id="rId8"/>
    <p:sldId id="304" r:id="rId9"/>
    <p:sldId id="313" r:id="rId10"/>
    <p:sldId id="283" r:id="rId11"/>
    <p:sldId id="310" r:id="rId12"/>
    <p:sldId id="311" r:id="rId13"/>
    <p:sldId id="31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3012A6-C8C8-4402-8FDA-71EFB51CA9F2}">
          <p14:sldIdLst>
            <p14:sldId id="256"/>
            <p14:sldId id="306"/>
            <p14:sldId id="257"/>
            <p14:sldId id="307"/>
            <p14:sldId id="308"/>
            <p14:sldId id="309"/>
            <p14:sldId id="260"/>
            <p14:sldId id="304"/>
            <p14:sldId id="313"/>
            <p14:sldId id="283"/>
            <p14:sldId id="310"/>
            <p14:sldId id="311"/>
            <p14:sldId id="3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918" autoAdjust="0"/>
  </p:normalViewPr>
  <p:slideViewPr>
    <p:cSldViewPr snapToGrid="0">
      <p:cViewPr varScale="1">
        <p:scale>
          <a:sx n="59" d="100"/>
          <a:sy n="59" d="100"/>
        </p:scale>
        <p:origin x="11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8ADD7-2EE4-49F4-995E-00DB40626684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2EC28-2936-4631-913A-F15C50E1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00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2EC28-2936-4631-913A-F15C50E191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64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2EC28-2936-4631-913A-F15C50E191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08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2EC28-2936-4631-913A-F15C50E191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31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2EC28-2936-4631-913A-F15C50E191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25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2EC28-2936-4631-913A-F15C50E191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0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479F-02AC-48A8-B7CA-7EC39017062F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4E2-416A-47AA-9254-037C8B8B5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6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479F-02AC-48A8-B7CA-7EC39017062F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4E2-416A-47AA-9254-037C8B8B5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4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479F-02AC-48A8-B7CA-7EC39017062F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4E2-416A-47AA-9254-037C8B8B5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5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479F-02AC-48A8-B7CA-7EC39017062F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4E2-416A-47AA-9254-037C8B8B5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9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479F-02AC-48A8-B7CA-7EC39017062F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4E2-416A-47AA-9254-037C8B8B5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38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479F-02AC-48A8-B7CA-7EC39017062F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4E2-416A-47AA-9254-037C8B8B5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1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479F-02AC-48A8-B7CA-7EC39017062F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4E2-416A-47AA-9254-037C8B8B5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6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479F-02AC-48A8-B7CA-7EC39017062F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4E2-416A-47AA-9254-037C8B8B5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54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479F-02AC-48A8-B7CA-7EC39017062F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4E2-416A-47AA-9254-037C8B8B5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1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479F-02AC-48A8-B7CA-7EC39017062F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4E2-416A-47AA-9254-037C8B8B5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7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479F-02AC-48A8-B7CA-7EC39017062F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4E2-416A-47AA-9254-037C8B8B5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1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E479F-02AC-48A8-B7CA-7EC39017062F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1D4E2-416A-47AA-9254-037C8B8B5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3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ltlesswater.com/water-hardness-scale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s.edf.org/growingreturns/2014/08/06/lake-eries-fertilizer-problem-isnt-over-but-were-working-on-i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51266"/>
            <a:ext cx="12192000" cy="2387600"/>
          </a:xfrm>
        </p:spPr>
        <p:txBody>
          <a:bodyPr/>
          <a:lstStyle/>
          <a:p>
            <a:r>
              <a:rPr lang="en-US" b="1" dirty="0" smtClean="0"/>
              <a:t>Nitrates – How Clean is the Water? </a:t>
            </a:r>
            <a:endParaRPr lang="en-US" b="1" dirty="0"/>
          </a:p>
        </p:txBody>
      </p:sp>
      <p:pic>
        <p:nvPicPr>
          <p:cNvPr id="1026" name="Picture 2" descr="http://infinitewaterss.weebly.com/uploads/5/3/3/6/53361923/418254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933" y="2515343"/>
            <a:ext cx="6246134" cy="413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170293" y="6654965"/>
            <a:ext cx="20217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http://infinitewaterss.weebly.com/</a:t>
            </a:r>
          </a:p>
        </p:txBody>
      </p:sp>
    </p:spTree>
    <p:extLst>
      <p:ext uri="{BB962C8B-B14F-4D97-AF65-F5344CB8AC3E}">
        <p14:creationId xmlns:p14="http://schemas.microsoft.com/office/powerpoint/2010/main" val="279068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15106"/>
            <a:ext cx="10515600" cy="1325563"/>
          </a:xfrm>
        </p:spPr>
        <p:txBody>
          <a:bodyPr/>
          <a:lstStyle/>
          <a:p>
            <a:pPr algn="ctr"/>
            <a:r>
              <a:rPr lang="en-US" b="1" u="sng" dirty="0" smtClean="0"/>
              <a:t>How Does </a:t>
            </a:r>
            <a:r>
              <a:rPr lang="en-US" b="1" u="sng" dirty="0" smtClean="0"/>
              <a:t>It Work?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4908"/>
            <a:ext cx="12409714" cy="5095696"/>
          </a:xfrm>
        </p:spPr>
        <p:txBody>
          <a:bodyPr>
            <a:normAutofit/>
          </a:bodyPr>
          <a:lstStyle/>
          <a:p>
            <a:r>
              <a:rPr lang="en-US" dirty="0" smtClean="0"/>
              <a:t>It separates what is in the water, just like when </a:t>
            </a:r>
            <a:r>
              <a:rPr lang="en-US" dirty="0" smtClean="0"/>
              <a:t>marker on paper gets wet and different colors separate</a:t>
            </a:r>
          </a:p>
          <a:p>
            <a:r>
              <a:rPr lang="en-US" dirty="0" smtClean="0"/>
              <a:t>With a marker, your eyes detect colors – the instrument uses a special component to find nitrates, which we can’t see with just our eyes 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2" t="25333" r="38973" b="27333"/>
          <a:stretch/>
        </p:blipFill>
        <p:spPr>
          <a:xfrm>
            <a:off x="8139466" y="2536259"/>
            <a:ext cx="2741168" cy="3831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2" t="24667" r="40814" b="30133"/>
          <a:stretch/>
        </p:blipFill>
        <p:spPr>
          <a:xfrm>
            <a:off x="838200" y="2475025"/>
            <a:ext cx="2905760" cy="4282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3" r="30232" b="21458"/>
          <a:stretch/>
        </p:blipFill>
        <p:spPr>
          <a:xfrm>
            <a:off x="3923967" y="2507550"/>
            <a:ext cx="3915262" cy="405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3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1219199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 smtClean="0"/>
              <a:t>Your Results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141" y="681396"/>
            <a:ext cx="9197634" cy="617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6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1219199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 smtClean="0"/>
              <a:t>What Do The Numbers Mean?</a:t>
            </a:r>
            <a:endParaRPr lang="en-US" b="1" u="sng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" y="977809"/>
            <a:ext cx="12409714" cy="50956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government says that the water we drink can have up to 10 ppm nitrates</a:t>
            </a:r>
          </a:p>
          <a:p>
            <a:r>
              <a:rPr lang="en-US" dirty="0" smtClean="0"/>
              <a:t>But DON’T drink the stream water – there are things other than nitrates that can be bad for you!</a:t>
            </a:r>
          </a:p>
          <a:p>
            <a:endParaRPr lang="en-US" dirty="0" smtClean="0"/>
          </a:p>
        </p:txBody>
      </p:sp>
      <p:pic>
        <p:nvPicPr>
          <p:cNvPr id="4098" name="Picture 2" descr="http://www.saltlesswater.com/wp-content/uploads/2012/03/water-che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73" y="2300823"/>
            <a:ext cx="4278084" cy="427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55521" y="6611779"/>
            <a:ext cx="56364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hlinkClick r:id="rId3"/>
              </a:rPr>
              <a:t>http://www.saltlesswater.com/water-hardness-scale</a:t>
            </a:r>
            <a:r>
              <a:rPr lang="en-US" sz="1000" dirty="0" smtClean="0">
                <a:hlinkClick r:id="rId3"/>
              </a:rPr>
              <a:t>/</a:t>
            </a:r>
            <a:r>
              <a:rPr lang="en-US" sz="1000" dirty="0"/>
              <a:t> and http://drawdoo.com/draw/how-to-draw-fish/</a:t>
            </a:r>
          </a:p>
        </p:txBody>
      </p:sp>
      <p:pic>
        <p:nvPicPr>
          <p:cNvPr id="4102" name="Picture 6" descr="http://drawdoo.com/wp-content/themes/blogfolio/themify/img.php?src=http://drawdoo.com/wp-content/uploads/tutorials/SeaAnimals/lesson23/step_00.png&amp;w=665&amp;h=&amp;zc=1&amp;q=60&amp;a=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58" y="2374661"/>
            <a:ext cx="4801962" cy="413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96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2797629" y="2673802"/>
            <a:ext cx="12192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 smtClean="0"/>
              <a:t>Questions? </a:t>
            </a:r>
            <a:endParaRPr lang="en-US" sz="9600" b="1" dirty="0"/>
          </a:p>
        </p:txBody>
      </p:sp>
      <p:pic>
        <p:nvPicPr>
          <p:cNvPr id="6148" name="Picture 4" descr="http://www.clipartbest.com/cliparts/Kin/57a/Kin57a4iq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680" y="208188"/>
            <a:ext cx="3599726" cy="615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88402" y="6611779"/>
            <a:ext cx="26035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http://www.clipartbest.com/question-cartoon</a:t>
            </a:r>
          </a:p>
        </p:txBody>
      </p:sp>
    </p:spTree>
    <p:extLst>
      <p:ext uri="{BB962C8B-B14F-4D97-AF65-F5344CB8AC3E}">
        <p14:creationId xmlns:p14="http://schemas.microsoft.com/office/powerpoint/2010/main" val="330141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u="sng" dirty="0" smtClean="0"/>
              <a:t>What are nitrates?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199" y="1551215"/>
            <a:ext cx="11433629" cy="5812971"/>
          </a:xfrm>
        </p:spPr>
        <p:txBody>
          <a:bodyPr>
            <a:normAutofit/>
          </a:bodyPr>
          <a:lstStyle/>
          <a:p>
            <a:r>
              <a:rPr lang="en-US" dirty="0"/>
              <a:t>Nitrogen is found everywhere on </a:t>
            </a:r>
            <a:r>
              <a:rPr lang="en-US" dirty="0" smtClean="0"/>
              <a:t>earth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air we </a:t>
            </a:r>
            <a:r>
              <a:rPr lang="en-US" dirty="0" smtClean="0"/>
              <a:t>breathe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ground we walk </a:t>
            </a:r>
            <a:r>
              <a:rPr lang="en-US" dirty="0" smtClean="0"/>
              <a:t>on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water we </a:t>
            </a:r>
            <a:r>
              <a:rPr lang="en-US" dirty="0" smtClean="0"/>
              <a:t>drink</a:t>
            </a:r>
          </a:p>
          <a:p>
            <a:r>
              <a:rPr lang="en-US" dirty="0" smtClean="0"/>
              <a:t>Nitrogen can be in many different forms</a:t>
            </a:r>
          </a:p>
          <a:p>
            <a:pPr lvl="1"/>
            <a:r>
              <a:rPr lang="en-US" dirty="0" smtClean="0"/>
              <a:t>One of these is nitrate</a:t>
            </a:r>
          </a:p>
          <a:p>
            <a:r>
              <a:rPr lang="en-US" dirty="0" smtClean="0"/>
              <a:t>The </a:t>
            </a:r>
            <a:r>
              <a:rPr lang="en-US" dirty="0"/>
              <a:t>nitrogen </a:t>
            </a:r>
            <a:r>
              <a:rPr lang="en-US" dirty="0" smtClean="0"/>
              <a:t>cycle</a:t>
            </a:r>
          </a:p>
          <a:p>
            <a:pPr lvl="1"/>
            <a:r>
              <a:rPr lang="en-US" dirty="0" smtClean="0"/>
              <a:t>Nitrogen circles through different components of the earth in different forms</a:t>
            </a:r>
            <a:endParaRPr lang="en-US" dirty="0"/>
          </a:p>
        </p:txBody>
      </p:sp>
      <p:pic>
        <p:nvPicPr>
          <p:cNvPr id="2050" name="Picture 2" descr="http://www.kinetico.com/blog/image.axd?picture=%2F2014%2F06%2FNitrate-Diagr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390" y="157843"/>
            <a:ext cx="4531770" cy="416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70503" y="6611779"/>
            <a:ext cx="69233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http://www.kinetico.com/blog/post/water-contaminant-nitrates.aspx</a:t>
            </a:r>
          </a:p>
        </p:txBody>
      </p:sp>
    </p:spTree>
    <p:extLst>
      <p:ext uri="{BB962C8B-B14F-4D97-AF65-F5344CB8AC3E}">
        <p14:creationId xmlns:p14="http://schemas.microsoft.com/office/powerpoint/2010/main" val="286526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7062" y="35947"/>
            <a:ext cx="4582885" cy="1325563"/>
          </a:xfrm>
        </p:spPr>
        <p:txBody>
          <a:bodyPr/>
          <a:lstStyle/>
          <a:p>
            <a:pPr algn="ctr"/>
            <a:r>
              <a:rPr lang="en-US" b="1" u="sng" dirty="0" smtClean="0"/>
              <a:t>Where Do They Come From? </a:t>
            </a:r>
            <a:endParaRPr lang="en-US" b="1" u="sng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718" y="273165"/>
            <a:ext cx="8143240" cy="621891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818" y="1361510"/>
            <a:ext cx="3771900" cy="549649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nitrogen cycle! </a:t>
            </a:r>
          </a:p>
          <a:p>
            <a:r>
              <a:rPr lang="en-US" dirty="0" smtClean="0"/>
              <a:t>Lightning and bacteria in the soil take nitrogen out of the air and put it in the ground</a:t>
            </a:r>
          </a:p>
          <a:p>
            <a:r>
              <a:rPr lang="en-US" dirty="0" smtClean="0"/>
              <a:t>Plants use nitrogen to grow</a:t>
            </a:r>
          </a:p>
          <a:p>
            <a:r>
              <a:rPr lang="en-US" dirty="0" smtClean="0"/>
              <a:t>Animals eat plants</a:t>
            </a:r>
          </a:p>
          <a:p>
            <a:r>
              <a:rPr lang="en-US" dirty="0" smtClean="0"/>
              <a:t>Animals poop and plants die </a:t>
            </a:r>
            <a:r>
              <a:rPr lang="en-US" dirty="0" smtClean="0">
                <a:sym typeface="Wingdings" panose="05000000000000000000" pitchFamily="2" charset="2"/>
              </a:rPr>
              <a:t> the organic matter goes back to the earth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The nitrates in the earth are either used again or escape back into the sky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304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u="sng" dirty="0" smtClean="0"/>
              <a:t>Why Are They In The Water? </a:t>
            </a:r>
            <a:endParaRPr lang="en-US" b="1" u="sng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396" y="1162369"/>
            <a:ext cx="6879046" cy="53690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1260" y="1162369"/>
            <a:ext cx="4555669" cy="5369060"/>
          </a:xfrm>
        </p:spPr>
        <p:txBody>
          <a:bodyPr>
            <a:normAutofit/>
          </a:bodyPr>
          <a:lstStyle/>
          <a:p>
            <a:r>
              <a:rPr lang="en-US" dirty="0" smtClean="0"/>
              <a:t>Runoff! </a:t>
            </a:r>
          </a:p>
          <a:p>
            <a:r>
              <a:rPr lang="en-US" dirty="0" smtClean="0"/>
              <a:t>When it rains, water carries dirt and debris from the land downhill</a:t>
            </a:r>
          </a:p>
          <a:p>
            <a:r>
              <a:rPr lang="en-US" dirty="0" smtClean="0"/>
              <a:t>Nitrates that are on the ground run off with the water flowing into streams and rivers</a:t>
            </a:r>
          </a:p>
          <a:p>
            <a:r>
              <a:rPr lang="en-US" dirty="0" smtClean="0"/>
              <a:t>The water eventually flows into steams, rivers, and bays</a:t>
            </a:r>
          </a:p>
          <a:p>
            <a:r>
              <a:rPr lang="en-US" dirty="0" smtClean="0"/>
              <a:t>A main source of nitrates is fertilizer on farmer’s fields! 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6253838" y="6611779"/>
            <a:ext cx="107442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u="sng" dirty="0">
                <a:hlinkClick r:id="rId4"/>
              </a:rPr>
              <a:t>http://blogs.edf.org/growingreturns/2014/08/06/lake-eries-fertilizer-problem-isnt-over-but-were-working-on-it/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2370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Why Does It Matter?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94" y="1429431"/>
            <a:ext cx="6802120" cy="4964112"/>
          </a:xfrm>
        </p:spPr>
        <p:txBody>
          <a:bodyPr>
            <a:normAutofit/>
          </a:bodyPr>
          <a:lstStyle/>
          <a:p>
            <a:r>
              <a:rPr lang="en-US" dirty="0" smtClean="0"/>
              <a:t>Nitrates are good for plants</a:t>
            </a:r>
          </a:p>
          <a:p>
            <a:r>
              <a:rPr lang="en-US" dirty="0" smtClean="0"/>
              <a:t>When </a:t>
            </a:r>
            <a:r>
              <a:rPr lang="en-US" dirty="0"/>
              <a:t>farmers put fertilizer on fields, some of the nitrates are incorporated into the plant </a:t>
            </a:r>
            <a:endParaRPr lang="en-US" dirty="0" smtClean="0"/>
          </a:p>
          <a:p>
            <a:r>
              <a:rPr lang="en-US" dirty="0" smtClean="0"/>
              <a:t>A lot of </a:t>
            </a:r>
            <a:r>
              <a:rPr lang="en-US" dirty="0"/>
              <a:t>the fertilizer applied to the field sits in or on the </a:t>
            </a:r>
            <a:r>
              <a:rPr lang="en-US" dirty="0" smtClean="0"/>
              <a:t>soil and runs off into water bodies when it rains</a:t>
            </a:r>
          </a:p>
          <a:p>
            <a:r>
              <a:rPr lang="en-US" dirty="0" smtClean="0"/>
              <a:t>Nitrates are bad for the health of fish and other organisms in the water</a:t>
            </a:r>
          </a:p>
          <a:p>
            <a:r>
              <a:rPr lang="en-US" dirty="0" smtClean="0"/>
              <a:t>Too many nitrates = unhealthy stream and sick fish!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https://i.ytimg.com/vi/y1o1o4_Fh8w/hq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9" r="7331"/>
          <a:stretch/>
        </p:blipFill>
        <p:spPr bwMode="auto">
          <a:xfrm>
            <a:off x="7413171" y="1967667"/>
            <a:ext cx="4276402" cy="388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323907" y="6611779"/>
            <a:ext cx="28680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https://i.ytimg.com/vi/y1o1o4_Fh8w/hqdefault.jpg</a:t>
            </a:r>
          </a:p>
        </p:txBody>
      </p:sp>
    </p:spTree>
    <p:extLst>
      <p:ext uri="{BB962C8B-B14F-4D97-AF65-F5344CB8AC3E}">
        <p14:creationId xmlns:p14="http://schemas.microsoft.com/office/powerpoint/2010/main" val="157281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pPr algn="ctr"/>
            <a:r>
              <a:rPr lang="en-US" b="1" u="sng" dirty="0" smtClean="0"/>
              <a:t>Why </a:t>
            </a:r>
            <a:r>
              <a:rPr lang="en-US" b="1" u="sng" dirty="0" smtClean="0"/>
              <a:t>Does it Matter?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60" y="1111567"/>
            <a:ext cx="6179820" cy="506571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Too many nitrates are </a:t>
            </a:r>
            <a:r>
              <a:rPr lang="en-US" dirty="0"/>
              <a:t>bad for aquatic ecosystems and other parts of the </a:t>
            </a:r>
            <a:r>
              <a:rPr lang="en-US" dirty="0" smtClean="0"/>
              <a:t>environment</a:t>
            </a:r>
          </a:p>
          <a:p>
            <a:r>
              <a:rPr lang="en-US" dirty="0" smtClean="0"/>
              <a:t>Excess nitrates </a:t>
            </a:r>
            <a:r>
              <a:rPr lang="en-US" dirty="0"/>
              <a:t>in drinking water can be bad for human </a:t>
            </a:r>
            <a:r>
              <a:rPr lang="en-US" dirty="0" smtClean="0"/>
              <a:t>health</a:t>
            </a:r>
            <a:endParaRPr lang="en-US" dirty="0" smtClean="0"/>
          </a:p>
          <a:p>
            <a:r>
              <a:rPr lang="en-US" dirty="0"/>
              <a:t>Nitrate </a:t>
            </a:r>
            <a:r>
              <a:rPr lang="en-US" dirty="0" smtClean="0"/>
              <a:t>gets into drinking water as it is carried deep into soil, reaching underground water</a:t>
            </a:r>
          </a:p>
          <a:p>
            <a:r>
              <a:rPr lang="en-US" dirty="0" smtClean="0"/>
              <a:t>The underground water is a source of drinking water for wells or water treatment plants</a:t>
            </a:r>
          </a:p>
          <a:p>
            <a:r>
              <a:rPr lang="en-US" dirty="0" smtClean="0"/>
              <a:t>Drinking water sources can also be rivers and streams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480" y="1674397"/>
            <a:ext cx="5275382" cy="394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5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u="sng" dirty="0" smtClean="0"/>
              <a:t>Nitrates and Human Health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800" y="1188528"/>
            <a:ext cx="10515600" cy="4650087"/>
          </a:xfrm>
        </p:spPr>
        <p:txBody>
          <a:bodyPr>
            <a:normAutofit/>
          </a:bodyPr>
          <a:lstStyle/>
          <a:p>
            <a:r>
              <a:rPr lang="en-US" sz="2400" dirty="0"/>
              <a:t>Nitrates in water are particularly dangerous to babies and the elderly. It can cause </a:t>
            </a:r>
            <a:r>
              <a:rPr lang="en-US" sz="2400" dirty="0" err="1"/>
              <a:t>methemoglobinemia</a:t>
            </a:r>
            <a:r>
              <a:rPr lang="en-US" sz="2400" dirty="0"/>
              <a:t>, meaning that blood can’t carry sufficient oxygen to cells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They can also cause nitrate poisoning which can lead to increased heart rate and respiration. </a:t>
            </a:r>
          </a:p>
        </p:txBody>
      </p:sp>
      <p:pic>
        <p:nvPicPr>
          <p:cNvPr id="10242" name="Picture 2" descr="http://tse1.mm.bing.net/th?id=OIP.Mc5db3f8721466ffa4797d80b7b7a0811H0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24" y="3081337"/>
            <a:ext cx="3923007" cy="261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4.bp.blogspot.com/-aTwM5vit1Cg/TgC2xiYjqhI/AAAAAAAAAMg/LhCXvWYTMUM/s1600/ox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26213"/>
            <a:ext cx="4967080" cy="332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77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Why study Nitrates in Water??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69975"/>
          </a:xfrm>
        </p:spPr>
        <p:txBody>
          <a:bodyPr/>
          <a:lstStyle/>
          <a:p>
            <a:r>
              <a:rPr lang="en-US" dirty="0" smtClean="0"/>
              <a:t>Because they are important to our health and the health of the environment!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374775" y="3172776"/>
            <a:ext cx="8978691" cy="2902904"/>
            <a:chOff x="1130935" y="3335336"/>
            <a:chExt cx="8978691" cy="2902904"/>
          </a:xfrm>
        </p:grpSpPr>
        <p:pic>
          <p:nvPicPr>
            <p:cNvPr id="12290" name="Picture 2" descr="http://ocw.uci.edu/upload/images/public_health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935" y="3335337"/>
              <a:ext cx="4374941" cy="2902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2" name="Picture 4" descr="http://parade.com/wp-content/uploads/2013/10/in-person-help-health-care-ft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5876" y="3335336"/>
              <a:ext cx="4603750" cy="2902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122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3286" y="0"/>
            <a:ext cx="5285447" cy="1325563"/>
          </a:xfrm>
        </p:spPr>
        <p:txBody>
          <a:bodyPr/>
          <a:lstStyle/>
          <a:p>
            <a:pPr algn="ctr"/>
            <a:r>
              <a:rPr lang="en-US" b="1" u="sng" dirty="0" smtClean="0"/>
              <a:t>How do we detect them?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573" y="1352847"/>
            <a:ext cx="4359728" cy="5532437"/>
          </a:xfrm>
        </p:spPr>
        <p:txBody>
          <a:bodyPr>
            <a:normAutofit/>
          </a:bodyPr>
          <a:lstStyle/>
          <a:p>
            <a:r>
              <a:rPr lang="en-US" dirty="0" smtClean="0"/>
              <a:t>We cannot see nitrates</a:t>
            </a:r>
          </a:p>
          <a:p>
            <a:r>
              <a:rPr lang="en-US" dirty="0" smtClean="0"/>
              <a:t>We use an instrument called an ion chromatograph</a:t>
            </a:r>
          </a:p>
          <a:p>
            <a:r>
              <a:rPr lang="en-US" dirty="0" smtClean="0"/>
              <a:t>It separates everything in the water, and a special components detects how much nitrate there is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" r="23107"/>
          <a:stretch/>
        </p:blipFill>
        <p:spPr>
          <a:xfrm>
            <a:off x="4768808" y="0"/>
            <a:ext cx="7423192" cy="688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6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2477</TotalTime>
  <Words>556</Words>
  <Application>Microsoft Office PowerPoint</Application>
  <PresentationFormat>Widescreen</PresentationFormat>
  <Paragraphs>67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Nitrates – How Clean is the Water? </vt:lpstr>
      <vt:lpstr>What are nitrates?</vt:lpstr>
      <vt:lpstr>Where Do They Come From? </vt:lpstr>
      <vt:lpstr>Why Are They In The Water? </vt:lpstr>
      <vt:lpstr>Why Does It Matter? </vt:lpstr>
      <vt:lpstr>Why Does it Matter? </vt:lpstr>
      <vt:lpstr>Nitrates and Human Health</vt:lpstr>
      <vt:lpstr>Why study Nitrates in Water??</vt:lpstr>
      <vt:lpstr>How do we detect them?</vt:lpstr>
      <vt:lpstr>How Does It Work? </vt:lpstr>
      <vt:lpstr>PowerPoint Presentation</vt:lpstr>
      <vt:lpstr>PowerPoint Presentation</vt:lpstr>
      <vt:lpstr>PowerPoint Presentation</vt:lpstr>
    </vt:vector>
  </TitlesOfParts>
  <Company>DoIT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Nitrates Background</dc:title>
  <dc:creator>Caitlin Kowalewski</dc:creator>
  <cp:lastModifiedBy>Maggie LaCourse</cp:lastModifiedBy>
  <cp:revision>87</cp:revision>
  <dcterms:created xsi:type="dcterms:W3CDTF">2015-12-18T17:02:39Z</dcterms:created>
  <dcterms:modified xsi:type="dcterms:W3CDTF">2016-07-26T13:50:07Z</dcterms:modified>
</cp:coreProperties>
</file>